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DM Sans" pitchFamily="2" charset="0"/>
      <p:regular r:id="rId10"/>
      <p:bold r:id="rId11"/>
      <p:italic r:id="rId12"/>
      <p:boldItalic r:id="rId13"/>
    </p:embeddedFont>
    <p:embeddedFont>
      <p:font typeface="DM Sans Semi Bold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782FF6-A440-DDF9-9E6E-E4BD9B9D4227}" v="20" dt="2025-10-04T05:10:17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9E845-EDF2-4590-B234-3761DF21BF94}" type="datetimeFigureOut">
              <a:t>03.10.2025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29CE-C144-4E70-A5A5-66A25C1C15E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29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47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💖✨</a:t>
            </a: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Flappy Barbie - Розовые Мечты! </a:t>
            </a:r>
            <a:r>
              <a:rPr lang="en-US" sz="44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✨💖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424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Ути-пути, это же наша новенькая, мега-няшная розовенькая аркадушка! 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🎀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С крутецкой системочкой прогрессии, как будто ты в самом мире Барби-няшки! 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💖✨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863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Самая свежая версиечка: </a:t>
            </a: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v2.5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это просто бомба! 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💥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Тут новое обновление с магазинчиком (Shop Update), где можно купить столько всего миленького! 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🛍️✨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А жанрушечка у нас какая? Ну, конечно же, </a:t>
            </a: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Casual Arcade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играть одно удовольствие! 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310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 наши секретики (технологии), чтобы всё было так супер-пупер красиво и плавно! 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Мы использовали </a:t>
            </a: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3.13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(это самый классный и умный язык!) 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🧠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и </a:t>
            </a: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Pygame 2.6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(для мега-няшной графики и весёлых анимашек!). 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🌟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657" y="824627"/>
            <a:ext cx="7705487" cy="1284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</a:t>
            </a:r>
            <a:r>
              <a:rPr lang="en-US" sz="4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Наш Главный Геймплейчик! </a:t>
            </a:r>
            <a:r>
              <a:rPr lang="en-US" sz="40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5657" y="2623066"/>
            <a:ext cx="3601998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</a:t>
            </a:r>
            <a:r>
              <a:rPr lang="en-US" sz="2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Самые Главные Штучки! </a:t>
            </a:r>
            <a:r>
              <a:rPr lang="en-US" sz="20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05657" y="3470791"/>
            <a:ext cx="3601998" cy="993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Флэппи-механика — ути-пути, просто одна кнопочка для полёта! </a:t>
            </a:r>
            <a:r>
              <a:rPr lang="en-US" sz="16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🐥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5657" y="4536519"/>
            <a:ext cx="3601998" cy="993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Сложность растёт понемножку каждые 5 очочков! Так интереснее же! </a:t>
            </a:r>
            <a:r>
              <a:rPr lang="en-US" sz="16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5657" y="5602248"/>
            <a:ext cx="3601998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Собирай монетки за свои супер-пупер достижения! </a:t>
            </a:r>
            <a:r>
              <a:rPr lang="en-US" sz="16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💰💖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5657" y="6339245"/>
            <a:ext cx="3601998" cy="993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Ой, а если вдруг что, есть наша миленькая анимация "упс!" с 8-кадровым падением! </a:t>
            </a:r>
            <a:r>
              <a:rPr lang="en-US" sz="16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🥺✨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16766" y="2623066"/>
            <a:ext cx="3601998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🕹️</a:t>
            </a:r>
            <a:r>
              <a:rPr lang="en-US" sz="2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Как управлять милашкой? </a:t>
            </a:r>
            <a:r>
              <a:rPr lang="en-US" sz="20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🕹️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16766" y="3470791"/>
            <a:ext cx="360199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8AF3B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SPACE / ЛКМ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— прыжочек! </a:t>
            </a:r>
            <a:r>
              <a:rPr lang="en-US" sz="16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⬆️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16766" y="3992047"/>
            <a:ext cx="360199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8AF3B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— открыть менюшку! </a:t>
            </a:r>
            <a:r>
              <a:rPr lang="en-US" sz="16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⏸️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16766" y="4513302"/>
            <a:ext cx="3601998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8AF3B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F11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— сделать экранчик мега-большим! </a:t>
            </a:r>
            <a:r>
              <a:rPr lang="en-US" sz="16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💖</a:t>
            </a:r>
            <a:endParaRPr lang="en-US" sz="1600" dirty="0"/>
          </a:p>
        </p:txBody>
      </p:sp>
      <p:pic>
        <p:nvPicPr>
          <p:cNvPr id="14" name="Рисунок 13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C3B15A2-C474-0BE2-5343-DAEBA93D0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57" y="7337521"/>
            <a:ext cx="2857500" cy="8917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980" y="511373"/>
            <a:ext cx="7940040" cy="1075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💖✨</a:t>
            </a:r>
            <a:r>
              <a:rPr lang="en-US" sz="3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Мой супер-пупер няшный дизайнчик! </a:t>
            </a:r>
            <a:r>
              <a:rPr lang="en-US" sz="33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✨💖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" y="1844516"/>
            <a:ext cx="429935" cy="4299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46823" y="1946553"/>
            <a:ext cx="327743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</a:t>
            </a:r>
            <a:r>
              <a:rPr lang="en-US" sz="1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Частички-волшебнички! </a:t>
            </a: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246823" y="2318385"/>
            <a:ext cx="7295198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Ути-пути!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💖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Целых 80 частичек-малышек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создают такой красивенький, волшебный следик за нашей Барби! Так миленько!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🥰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" y="3212902"/>
            <a:ext cx="429935" cy="4299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46823" y="3314938"/>
            <a:ext cx="306038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🌈</a:t>
            </a:r>
            <a:r>
              <a:rPr lang="en-US" sz="1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Радужные обнимашки! </a:t>
            </a: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🌈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246823" y="3686770"/>
            <a:ext cx="7295198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Потолочек экрана просто сияет!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🌟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Там такой динамичный радужный градиент, как будто небо обнимает нашу игру! Мега-няшно!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💖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" y="4581287"/>
            <a:ext cx="429935" cy="4299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46823" y="4683323"/>
            <a:ext cx="290381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🌟</a:t>
            </a:r>
            <a:r>
              <a:rPr lang="en-US" sz="1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Звёздочки-милашки! </a:t>
            </a: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🌟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246823" y="5055156"/>
            <a:ext cx="7295198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Представляешь, 50 пульсирующих звёздочек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на фоне! Они так миленько мерцают и создают просто волшебную атмосферу!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💖✨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" y="5949672"/>
            <a:ext cx="429935" cy="4299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46823" y="6051709"/>
            <a:ext cx="3938230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</a:t>
            </a:r>
            <a:r>
              <a:rPr lang="en-US" sz="1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Блёсточки-сверкашки вживую! </a:t>
            </a: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246823" y="6423541"/>
            <a:ext cx="7295198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Для самого-самого гламура!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Каждые 0.1 секунды появляются новенькие блёсточки! Это просто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✨💖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СУПЕР-ПУПЕР!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💖✨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01980" y="7167563"/>
            <a:ext cx="7940040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Няшные тех. подробности: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У нас тут Full HD 1920x1080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🌈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и стабильные 60 кадров в секунду!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🌟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Всё летает, как пёрышко! Ура!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🎉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96" y="570190"/>
            <a:ext cx="7918609" cy="1641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✨💖</a:t>
            </a:r>
            <a:r>
              <a:rPr lang="en-US" sz="34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Ути-пути! Наш Волшебный Магазинчик и Няшные Денюжки! </a:t>
            </a:r>
            <a:r>
              <a:rPr lang="en-US" sz="34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💖✨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2696" y="2649022"/>
            <a:ext cx="3745825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🎨</a:t>
            </a:r>
            <a:r>
              <a:rPr lang="en-US" sz="17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Скинчики-Красотулечки для Барби! </a:t>
            </a: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12696" y="3371017"/>
            <a:ext cx="3745825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🎀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Классическая Барби-няшечка (бесплатно!)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💖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2696" y="4007525"/>
            <a:ext cx="374582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Гламурная Барби-звездочка - 50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!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2696" y="4356378"/>
            <a:ext cx="3745825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🤸‍♀️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Спортивная Барби-энерджайзер - 100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! Супер-пупер!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2696" y="4992886"/>
            <a:ext cx="3745825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👑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Принцесса Барби-мечта - 200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! Вау!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2696" y="5621774"/>
            <a:ext cx="3745825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🎸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Рок-звезда Барби-зажигалка - 350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! Мега-няшно!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2696" y="6258282"/>
            <a:ext cx="3745825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👸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Королева Барби-величество - 500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! Просто отпад!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793099" y="2649022"/>
            <a:ext cx="3745825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🌍</a:t>
            </a:r>
            <a:r>
              <a:rPr lang="en-US" sz="17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Локации-Красоточки - наши милые Фоны! </a:t>
            </a: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🌈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793099" y="3371017"/>
            <a:ext cx="3745825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💖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Розовенькое Небушко (бесплатно!)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793099" y="4007525"/>
            <a:ext cx="374582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🌇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Волшебный Закатик - 75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!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4793099" y="4356378"/>
            <a:ext cx="3745825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🌌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Звездопадная Ноченька - 150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! Ути-пути!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793099" y="4985266"/>
            <a:ext cx="3745825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🌟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Радужный Райчик - 250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! Какой же он красивый!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793099" y="5614154"/>
            <a:ext cx="3745825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🚀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Космос-Бесконечность - 400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! Просто ух!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4793099" y="6243042"/>
            <a:ext cx="3745825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🍭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Конфетная Страна-мечта - 600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! Самая сладкая локация!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12696" y="7091720"/>
            <a:ext cx="7918609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Ваши милые денюжки-монетки сохраняются между играми, чтобы вы могли накопить на всё самое-самое красивое!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💖✨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Мега-мотивация, правда?!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🥰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83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96" y="2775109"/>
            <a:ext cx="11163538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🛠️</a:t>
            </a:r>
            <a:r>
              <a:rPr lang="en-US" sz="34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Наша супер-пупер-техническая магишенька! </a:t>
            </a:r>
            <a:r>
              <a:rPr lang="en-US" sz="34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2696" y="3584734"/>
            <a:ext cx="4351615" cy="4058126"/>
          </a:xfrm>
          <a:prstGeom prst="roundRect">
            <a:avLst>
              <a:gd name="adj" fmla="val 3883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524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95338" y="3767376"/>
            <a:ext cx="354294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🌱</a:t>
            </a: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Волшебный Техно-Стечек! </a:t>
            </a: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95338" y="4145875"/>
            <a:ext cx="3986332" cy="1135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Мы используем самый свеженький и классненький </a:t>
            </a:r>
            <a:r>
              <a:rPr lang="en-US" sz="13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3.13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🐍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и нашу любимую </a:t>
            </a:r>
            <a:r>
              <a:rPr lang="en-US" sz="13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Pygame 2.6.1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чтобы всё-всё работало просто супер-пупер!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🌟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95338" y="5386268"/>
            <a:ext cx="3986332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 нас есть своя супер-умненькая архитектура State Pattern (это как секретные правила для Менюшечки, Игры и Завершения!), чтобы всё было плавненько и понятненько!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🎀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5139333" y="3584734"/>
            <a:ext cx="4351615" cy="4058126"/>
          </a:xfrm>
          <a:prstGeom prst="roundRect">
            <a:avLst>
              <a:gd name="adj" fmla="val 3883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524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21975" y="3767376"/>
            <a:ext cx="3986332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🎶</a:t>
            </a: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Музыкальная Магия и Звуки-Няшки! </a:t>
            </a: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321975" y="4419362"/>
            <a:ext cx="3986332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Ути-пути, у нас целых 6 миленьких звуков, которые мы сами создаем с помощью математической волшебной палочки!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321975" y="5372100"/>
            <a:ext cx="3986332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Наши ноточки-красоточки: E4, C5, E3, E5, A4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🎵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прям как в сказочке!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5321975" y="6044803"/>
            <a:ext cx="3986332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Их частоты: от 165 до 659 Гц, чтобы звучало идеально!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🌈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9665970" y="3584734"/>
            <a:ext cx="4351734" cy="4058126"/>
          </a:xfrm>
          <a:prstGeom prst="roundRect">
            <a:avLst>
              <a:gd name="adj" fmla="val 3883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524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848612" y="3767376"/>
            <a:ext cx="3986451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🚀</a:t>
            </a: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Секретики для Скорости и Геймерского Удовольствия! </a:t>
            </a: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🎮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848612" y="4419362"/>
            <a:ext cx="3986451" cy="1135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Мы подготовили всё заранее, как настоящие феечки: Pre-rendered фоны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🖼️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и Кеширование градиентов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🎨</a:t>
            </a: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для волшебной красоты!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9848612" y="5659755"/>
            <a:ext cx="3986451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 ещё у нас есть эффективная система частичек, чтобы всё сверкало и переливалось мега-няшно!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9848612" y="6612493"/>
            <a:ext cx="3986451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Итог? Стабильные 60 FPS – это значит, игра бежит так гладенько, как будто по облачкам!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☁️💖</a:t>
            </a:r>
            <a:endParaRPr lang="en-US" sz="1350" dirty="0"/>
          </a:p>
        </p:txBody>
      </p:sp>
      <p:pic>
        <p:nvPicPr>
          <p:cNvPr id="18" name="Рисунок 17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2B59D8-4A97-C60C-201F-A4E57126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57" y="7745145"/>
            <a:ext cx="2857501" cy="4841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958" y="735211"/>
            <a:ext cx="7832884" cy="1170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💖✨</a:t>
            </a:r>
            <a:r>
              <a:rPr lang="en-US" sz="36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Мои Игровые Приключения и Статусики! </a:t>
            </a:r>
            <a:r>
              <a:rPr lang="en-US" sz="3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✨💖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1958" y="2373987"/>
            <a:ext cx="3687961" cy="58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💌</a:t>
            </a:r>
            <a:r>
              <a:rPr lang="en-US" sz="18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stats.json - Мои Супер-Пупер Игровые Отчеты! </a:t>
            </a:r>
            <a:r>
              <a:rPr lang="en-US" sz="18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🌟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141958" y="3146584"/>
            <a:ext cx="368796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🏆</a:t>
            </a: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Мой Самый Высокий Счётик (high_score)! Мега-Няшно! </a:t>
            </a: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41958" y="3826431"/>
            <a:ext cx="368796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🎮</a:t>
            </a: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Сколько Разиков Я Поиграла (total_games) </a:t>
            </a: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🎉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41958" y="4506278"/>
            <a:ext cx="368796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💀</a:t>
            </a: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Ой-ой, Сколько Разиков Я Проиграла (total_deaths) </a:t>
            </a: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💔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1958" y="5186124"/>
            <a:ext cx="368796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⏱️</a:t>
            </a: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Моё Общее Игровое Времечко! </a:t>
            </a: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⏰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0294501" y="2373987"/>
            <a:ext cx="3687961" cy="58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🛍️</a:t>
            </a:r>
            <a:r>
              <a:rPr lang="en-US" sz="18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shop.json - Мой Магазинчик Сокровищ! </a:t>
            </a:r>
            <a:r>
              <a:rPr lang="en-US" sz="18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🎁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294501" y="3146584"/>
            <a:ext cx="368796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💰</a:t>
            </a: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Мои Блестящие Монетки-Монетушки! </a:t>
            </a: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294501" y="3826431"/>
            <a:ext cx="368796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🎨</a:t>
            </a: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Няшные Скинчики, Которые Я Купила! </a:t>
            </a: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💖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294501" y="4506278"/>
            <a:ext cx="368796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🌍</a:t>
            </a: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Миленькие Локации, Где Я Была! </a:t>
            </a: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🗺️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294501" y="5186124"/>
            <a:ext cx="368796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✅</a:t>
            </a: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Мои Активные Помощники! </a:t>
            </a: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🌸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141958" y="6076593"/>
            <a:ext cx="7832884" cy="1417677"/>
          </a:xfrm>
          <a:prstGeom prst="roundRect">
            <a:avLst>
              <a:gd name="adj" fmla="val 11892"/>
            </a:avLst>
          </a:prstGeom>
          <a:solidFill>
            <a:srgbClr val="FFB3BB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43" y="6352461"/>
            <a:ext cx="234077" cy="18728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750606" y="6310670"/>
            <a:ext cx="703695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Ути-пути! Моя игра всё сама сохраняет! 💖 И я могу сбросить все свои статусики или даже поделиться прогрессом с друзьями! ✨ Это же супер-удобно! 🎉</a:t>
            </a:r>
            <a:endParaRPr lang="en-US" sz="1450" dirty="0"/>
          </a:p>
        </p:txBody>
      </p:sp>
      <p:pic>
        <p:nvPicPr>
          <p:cNvPr id="17" name="Рисунок 16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00568FC-7E50-6E07-5D9C-529EB735A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9457" y="7491757"/>
            <a:ext cx="2857500" cy="7375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62" y="829270"/>
            <a:ext cx="7078504" cy="546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</a:t>
            </a:r>
            <a:r>
              <a:rPr lang="en-US" sz="34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Наши няшные результаты! </a:t>
            </a:r>
            <a:r>
              <a:rPr lang="en-US" sz="34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1862" y="1637705"/>
            <a:ext cx="393263" cy="393263"/>
          </a:xfrm>
          <a:prstGeom prst="roundRect">
            <a:avLst>
              <a:gd name="adj" fmla="val 4001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524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179909" y="1697712"/>
            <a:ext cx="366760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</a:t>
            </a: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Целенький игровой циклик! </a:t>
            </a: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179909" y="2075617"/>
            <a:ext cx="7352228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Ура-ура! Наша система прогрессии с монетками и супер-пупер магазином с 12 предметами готова! Можно собирать сокровища и наряжаться!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1862" y="2991922"/>
            <a:ext cx="393263" cy="393263"/>
          </a:xfrm>
          <a:prstGeom prst="roundRect">
            <a:avLst>
              <a:gd name="adj" fmla="val 4001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524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179909" y="3051929"/>
            <a:ext cx="3803452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🔊</a:t>
            </a: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Волшебные звуки и эффекты! </a:t>
            </a: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✨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179909" y="3429833"/>
            <a:ext cx="7352228" cy="846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Ой, только посмотрите! Процедурная генерация звуков и целых 6 визуальных эффектов в реальном времени! Это просто мега-няшно и создаёт такой вау-эффект, что дух захватывает!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💖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1862" y="4625697"/>
            <a:ext cx="393263" cy="393263"/>
          </a:xfrm>
          <a:prstGeom prst="roundRect">
            <a:avLst>
              <a:gd name="adj" fmla="val 4001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524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179909" y="4685705"/>
            <a:ext cx="4237792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🚀</a:t>
            </a: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Оптимизация на высшем уровне! </a:t>
            </a:r>
            <a:r>
              <a:rPr lang="en-US" sz="1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💪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79909" y="5063609"/>
            <a:ext cx="7352228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Наша игра просто летает! Статистика, надёжные сохранения и стабильненькие 60 кадров в секунду на всех-всех устройствах! Ути-пути, как здорово! </a:t>
            </a:r>
            <a:r>
              <a:rPr lang="en-US" sz="13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✨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11862" y="5892522"/>
            <a:ext cx="7920276" cy="1507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Готовенько к монетизации, мяу! </a:t>
            </a:r>
            <a:r>
              <a:rPr lang="en-US" sz="47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💖💰✨</a:t>
            </a:r>
            <a:endParaRPr lang="en-US" sz="4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7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11</cp:revision>
  <dcterms:created xsi:type="dcterms:W3CDTF">2025-10-04T05:04:07Z</dcterms:created>
  <dcterms:modified xsi:type="dcterms:W3CDTF">2025-10-04T05:11:01Z</dcterms:modified>
</cp:coreProperties>
</file>